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2F4F8"/>
    <a:srgbClr val="0B49CB"/>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82760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894336" y="5682313"/>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ELIJAH BASSEY</a:t>
            </a:r>
          </a:p>
          <a:p>
            <a:r>
              <a:rPr lang="en-US" dirty="0">
                <a:solidFill>
                  <a:schemeClr val="bg2"/>
                </a:solidFill>
                <a:latin typeface="Abadi" panose="020B0604020104020204" pitchFamily="34" charset="0"/>
                <a:ea typeface="SF Pro" pitchFamily="2" charset="0"/>
                <a:cs typeface="SF Pro" pitchFamily="2" charset="0"/>
              </a:rPr>
              <a:t>15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33BB2679-E9FB-8F7F-670F-F881C1EEB5E8}"/>
              </a:ext>
            </a:extLst>
          </p:cNvPr>
          <p:cNvSpPr txBox="1"/>
          <p:nvPr/>
        </p:nvSpPr>
        <p:spPr>
          <a:xfrm>
            <a:off x="1356102" y="2105561"/>
            <a:ext cx="6284562" cy="1323439"/>
          </a:xfrm>
          <a:prstGeom prst="rect">
            <a:avLst/>
          </a:prstGeom>
          <a:noFill/>
        </p:spPr>
        <p:txBody>
          <a:bodyPr wrap="square" rtlCol="0">
            <a:spAutoFit/>
          </a:bodyPr>
          <a:lstStyle/>
          <a:p>
            <a:r>
              <a:rPr lang="en-US" sz="4000" dirty="0">
                <a:solidFill>
                  <a:srgbClr val="F2F2F2"/>
                </a:solidFill>
                <a:latin typeface="Abadi" panose="020B0604020104020204" pitchFamily="34" charset="0"/>
              </a:rPr>
              <a:t>Achieving Space Race Through Data Science</a:t>
            </a:r>
            <a:endParaRPr lang="en-NG" sz="4000" dirty="0">
              <a:solidFill>
                <a:srgbClr val="F2F2F2"/>
              </a:solidFill>
              <a:latin typeface="Abadi" panose="020B0604020104020204" pitchFamily="34"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https://github.com/elahbazzy/IBM-Data-Science-Capstone-SpaceX/blob/main/Data%20Wrangling.ipynb.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https://github.com/elahbazzy/IBM-Data-Science-Capstone-SpaceX/blob/main/EDA%20with%20Data%20Visualization.ipynb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https://github.com/elahbazzy/IBM-Data-Science-Capstone-SpaceX/blob/main/EDA%20with%20SQL.ipynb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https://github.com/elahbazzy/IBM-Data-Science-Capstone-SpaceX/blob/main/app.py</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https://github.com/elahbazzy/IBM-Data-Science-Capstone-SpaceX/blob/main/Machine%20Learning%20Prediction.ipynb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https://github.com/elahbazzy/IBM-Data-Science-Capstone-SpaceX/blob/main/Data%20Collection%20API.ipynb.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https://github.com/elahbazzy/IBM-Data-Science-Capstone-SpaceX/blob/main/Data%20Collection%20with%20Web%20Scraping.ipynb.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1342</TotalTime>
  <Words>1801</Words>
  <Application>Microsoft Office PowerPoint</Application>
  <PresentationFormat>Widescreen</PresentationFormat>
  <Paragraphs>208</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Uwem Jack</cp:lastModifiedBy>
  <cp:revision>201</cp:revision>
  <dcterms:created xsi:type="dcterms:W3CDTF">2021-04-29T18:58:34Z</dcterms:created>
  <dcterms:modified xsi:type="dcterms:W3CDTF">2023-05-15T09:58:59Z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